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0">
          <p15:clr>
            <a:srgbClr val="A4A3A4"/>
          </p15:clr>
        </p15:guide>
        <p15:guide id="2" pos="52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0" orient="horz"/>
        <p:guide pos="525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4026cfe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4026cfe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f74026cfe5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74026d03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74026d037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74026d037_0_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4026d037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4026d037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f74026d037_0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74026d03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74026d037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f74026d037_0_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74026d037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74026d037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f74026d037_0_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47663" y="6602413"/>
            <a:ext cx="8958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none" cap="none" strike="noStrike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HUGE</a:t>
            </a:r>
            <a:r>
              <a:rPr b="1" i="0" lang="en-US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Transforms, Transitions, &amp; Animations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438150" y="6588125"/>
            <a:ext cx="8245475" cy="793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/>
          <p:nvPr/>
        </p:nvSpPr>
        <p:spPr>
          <a:xfrm>
            <a:off x="8280400" y="6600825"/>
            <a:ext cx="50482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428625" y="19050"/>
            <a:ext cx="1657350" cy="0"/>
          </a:xfrm>
          <a:prstGeom prst="straightConnector1">
            <a:avLst/>
          </a:prstGeom>
          <a:noFill/>
          <a:ln cap="flat" cmpd="sng" w="38100">
            <a:solidFill>
              <a:srgbClr val="EF038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6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73025" y="73025"/>
            <a:ext cx="9012238" cy="6726238"/>
          </a:xfrm>
          <a:prstGeom prst="rect">
            <a:avLst/>
          </a:prstGeom>
          <a:solidFill>
            <a:srgbClr val="FF0066"/>
          </a:solidFill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5288" y="2660472"/>
            <a:ext cx="7888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Parallax Scrolling</a:t>
            </a:r>
            <a:endParaRPr b="1"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477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477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477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731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1366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477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731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123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60364" y="1506913"/>
            <a:ext cx="82314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Cada layer debe ser “tileable” para poder generar un background infinito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Genera sensación de profundidad moviendo las capas a diferentes velocidades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Las capas más lejanas se mueven más lento que las capas cercanas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</a:rPr>
              <a:t>DEMO ...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5475"/>
            <a:ext cx="9144000" cy="513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1825"/>
            <a:ext cx="9144001" cy="474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898" y="3326199"/>
            <a:ext cx="4456324" cy="22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75" y="415472"/>
            <a:ext cx="3929050" cy="18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939" y="637725"/>
            <a:ext cx="4456337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275" y="2932685"/>
            <a:ext cx="3765512" cy="282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6413679"/>
            <a:ext cx="9144000" cy="444300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75"/>
            <a:ext cx="9144000" cy="533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253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15637" r="15636" t="0"/>
          <a:stretch/>
        </p:blipFill>
        <p:spPr>
          <a:xfrm>
            <a:off x="-49050" y="708288"/>
            <a:ext cx="9193050" cy="6149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60363" y="403225"/>
            <a:ext cx="821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Background:</a:t>
            </a: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360363" y="403225"/>
            <a:ext cx="8212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Background: </a:t>
            </a:r>
            <a:r>
              <a:rPr lang="en-US" sz="3600">
                <a:solidFill>
                  <a:srgbClr val="EF0389"/>
                </a:solidFill>
                <a:latin typeface="Arial"/>
                <a:ea typeface="Arial"/>
                <a:cs typeface="Arial"/>
                <a:sym typeface="Arial"/>
              </a:rPr>
              <a:t>Parallax Scrolling</a:t>
            </a:r>
            <a:endParaRPr b="1" sz="3600">
              <a:solidFill>
                <a:srgbClr val="EF038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0" y="6413679"/>
            <a:ext cx="9144000" cy="444321"/>
          </a:xfrm>
          <a:prstGeom prst="rect">
            <a:avLst/>
          </a:prstGeom>
          <a:solidFill>
            <a:srgbClr val="EF0389"/>
          </a:solidFill>
          <a:ln cap="flat" cmpd="sng" w="25400">
            <a:solidFill>
              <a:srgbClr val="EF03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86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2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